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Iată ce plăcut și dulce e să locuiască</a:t>
            </a:r>
            <a:br/>
            <a:r>
              <a:t>Frații pururea-mpreună să se veselească,</a:t>
            </a:r>
            <a:br/>
            <a:r>
              <a:t>/: Cu cântări, cu psalmi în Domnul</a:t>
            </a:r>
            <a:br/>
            <a:r>
              <a:t>Să se veselească!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plăcut cum e mireasma care-i mai aleasă,</a:t>
            </a:r>
            <a:br/>
            <a:r>
              <a:t>Când pe cap turnat, ea curge, spre veșmânt se lasă,</a:t>
            </a:r>
            <a:br/>
            <a:r>
              <a:t>/: Peste barbă, spre veșmântul</a:t>
            </a:r>
            <a:br/>
            <a:r>
              <a:t>Lui Aron se lasă. :/</a:t>
            </a:r>
            <a:br/>
            <a:r>
              <a:t>3. Dulce-i ca și roua care din Hermon coboară</a:t>
            </a:r>
            <a:br/>
            <a:r>
              <a:t>Spre-al Sionului Sfânt munte-n fiecare seară,</a:t>
            </a:r>
            <a:br/>
            <a:r>
              <a:t>/: Dulce, răcoroasă,</a:t>
            </a:r>
            <a:br/>
            <a:r>
              <a:t>Sfântă-n fiecare seară.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plăcută-i și ce dulce-i, Doamne, adunarea,</a:t>
            </a:r>
            <a:br/>
            <a:r>
              <a:t>Acolo-Și revarsă Domnul binecuvântarea,</a:t>
            </a:r>
            <a:br/>
            <a:r>
              <a:t>/: Viața pentru veșnicie,</a:t>
            </a:r>
            <a:br/>
            <a:r>
              <a:t>Binecuvântarea!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